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-V-p_j2M6sQ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6TeOGJP5vGA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lqGAHCAxKD0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6TeOGJP5vG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6202681"/>
          </a:xfrm>
        </p:spPr>
        <p:txBody>
          <a:bodyPr/>
          <a:lstStyle/>
          <a:p>
            <a:pPr algn="ctr"/>
            <a:r>
              <a:rPr lang="en-US" dirty="0"/>
              <a:t>Communication </a:t>
            </a:r>
            <a:r>
              <a:rPr lang="en-US" dirty="0" smtClean="0"/>
              <a:t>Supercuts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Bad Communication </a:t>
            </a:r>
            <a:r>
              <a:rPr lang="en-US" dirty="0" smtClean="0"/>
              <a:t>Skills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Institution Affiliation</a:t>
            </a:r>
            <a:br>
              <a:rPr lang="en-US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Students’ Name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Date of Presentation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6812281"/>
            <a:ext cx="8596668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466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0"/>
            <a:ext cx="7766936" cy="1646302"/>
          </a:xfrm>
        </p:spPr>
        <p:txBody>
          <a:bodyPr/>
          <a:lstStyle/>
          <a:p>
            <a:pPr algn="ctr"/>
            <a:r>
              <a:rPr lang="en-US" sz="3600" dirty="0" smtClean="0"/>
              <a:t>Communication Supercuts</a:t>
            </a:r>
            <a:br>
              <a:rPr lang="en-US" sz="3600" dirty="0" smtClean="0"/>
            </a:br>
            <a:r>
              <a:rPr lang="en-US" sz="3600" dirty="0" smtClean="0"/>
              <a:t>Bad Communication Skills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2419034"/>
            <a:ext cx="7766936" cy="4136311"/>
          </a:xfrm>
        </p:spPr>
        <p:txBody>
          <a:bodyPr>
            <a:normAutofit/>
          </a:bodyPr>
          <a:lstStyle/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1600" dirty="0"/>
              <a:t>Effective Communication is one of the critical life skills that one should learn. </a:t>
            </a:r>
            <a:endParaRPr lang="en-US" sz="1600" dirty="0" smtClean="0"/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1600" dirty="0" smtClean="0"/>
              <a:t>Communication </a:t>
            </a:r>
            <a:r>
              <a:rPr lang="en-US" sz="1600" dirty="0"/>
              <a:t>can be done vocally, through written materials, through visuals as well as non-verbally. </a:t>
            </a:r>
            <a:endParaRPr lang="en-US" sz="1600" dirty="0" smtClean="0"/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1600" dirty="0" smtClean="0"/>
              <a:t>All </a:t>
            </a:r>
            <a:r>
              <a:rPr lang="en-US" sz="1600" dirty="0"/>
              <a:t>these means of Communication need necessary Skills that are critical for successful Communication. </a:t>
            </a:r>
            <a:endParaRPr lang="en-US" sz="1600" dirty="0" smtClean="0"/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1600" dirty="0" smtClean="0"/>
              <a:t>Poor </a:t>
            </a:r>
            <a:r>
              <a:rPr lang="en-US" sz="1600" dirty="0"/>
              <a:t>communication skills lead to frequent misunderstanding and frustration. </a:t>
            </a:r>
            <a:endParaRPr lang="en-US" sz="1600" dirty="0" smtClean="0"/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1600" dirty="0" smtClean="0"/>
              <a:t>Examples </a:t>
            </a:r>
            <a:r>
              <a:rPr lang="en-US" sz="1600" dirty="0"/>
              <a:t>of bad communication habits include; inattentiveness, faking attention, and interruption.</a:t>
            </a:r>
          </a:p>
        </p:txBody>
      </p:sp>
    </p:spTree>
    <p:extLst>
      <p:ext uri="{BB962C8B-B14F-4D97-AF65-F5344CB8AC3E}">
        <p14:creationId xmlns:p14="http://schemas.microsoft.com/office/powerpoint/2010/main" val="937877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Inattentiveness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dirty="0" smtClean="0">
                <a:hlinkClick r:id="rId2"/>
              </a:rPr>
              <a:t>Reference: https</a:t>
            </a:r>
            <a:r>
              <a:rPr lang="en-US" sz="1600" dirty="0">
                <a:hlinkClick r:id="rId2"/>
              </a:rPr>
              <a:t>://youtu.be/-</a:t>
            </a:r>
            <a:r>
              <a:rPr lang="en-US" sz="1600" dirty="0" smtClean="0">
                <a:hlinkClick r:id="rId2"/>
              </a:rPr>
              <a:t>V-p_j2M6sQ</a:t>
            </a:r>
            <a:r>
              <a:rPr lang="en-US" sz="1600" dirty="0" smtClean="0"/>
              <a:t> </a:t>
            </a:r>
            <a:endParaRPr lang="en-US" sz="16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/>
              <a:t>In </a:t>
            </a:r>
            <a:r>
              <a:rPr lang="en-US" sz="1600" dirty="0"/>
              <a:t>this case, the listener does not pay attention to the speaker, and it is one of the major causes of inefficient listening. </a:t>
            </a:r>
            <a:endParaRPr lang="en-US" sz="16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/>
              <a:t>The </a:t>
            </a:r>
            <a:r>
              <a:rPr lang="en-US" sz="1600" dirty="0"/>
              <a:t>listener appears to be unfocused and does not want to hear what the speaker is saying. </a:t>
            </a:r>
            <a:endParaRPr lang="en-US" sz="16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/>
              <a:t>The </a:t>
            </a:r>
            <a:r>
              <a:rPr lang="en-US" sz="1600" dirty="0"/>
              <a:t>listener withdraws his attention and starts daydreaming. Also, listeners may feel threatened by what the speaker is saying, and they immediately defend themselves. </a:t>
            </a:r>
            <a:endParaRPr lang="en-US" sz="16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/>
              <a:t>This </a:t>
            </a:r>
            <a:r>
              <a:rPr lang="en-US" sz="1600" dirty="0"/>
              <a:t>can bring about overreactions of the listeners to shout certain words and phrases that are meaningless. </a:t>
            </a:r>
            <a:endParaRPr lang="en-US" sz="16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/>
              <a:t>They </a:t>
            </a:r>
            <a:r>
              <a:rPr lang="en-US" sz="1600" dirty="0"/>
              <a:t>get so involved in supporting themselves that they do not get the exact information about what the speaker is saying. </a:t>
            </a:r>
          </a:p>
        </p:txBody>
      </p:sp>
    </p:spTree>
    <p:extLst>
      <p:ext uri="{BB962C8B-B14F-4D97-AF65-F5344CB8AC3E}">
        <p14:creationId xmlns:p14="http://schemas.microsoft.com/office/powerpoint/2010/main" val="4000856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Fake attention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dirty="0" smtClean="0"/>
              <a:t> </a:t>
            </a:r>
            <a:r>
              <a:rPr lang="en-US" sz="1600" dirty="0"/>
              <a:t>R</a:t>
            </a:r>
            <a:r>
              <a:rPr lang="en-US" sz="1600" dirty="0" smtClean="0"/>
              <a:t>eference: </a:t>
            </a:r>
            <a:r>
              <a:rPr lang="en-US" sz="1600" dirty="0" smtClean="0">
                <a:hlinkClick r:id="rId2"/>
              </a:rPr>
              <a:t>https</a:t>
            </a:r>
            <a:r>
              <a:rPr lang="en-US" sz="1600" dirty="0">
                <a:hlinkClick r:id="rId2"/>
              </a:rPr>
              <a:t>://</a:t>
            </a:r>
            <a:r>
              <a:rPr lang="en-US" sz="1600" dirty="0" smtClean="0">
                <a:hlinkClick r:id="rId2"/>
              </a:rPr>
              <a:t>youtu.be/6TeOGJP5vGA</a:t>
            </a:r>
            <a:r>
              <a:rPr lang="en-US" sz="1600" dirty="0" smtClean="0"/>
              <a:t> </a:t>
            </a:r>
            <a:endParaRPr lang="en-US" sz="16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/>
              <a:t>Sometimes </a:t>
            </a:r>
            <a:r>
              <a:rPr lang="en-US" sz="1600" dirty="0"/>
              <a:t>people do not listen to the speaker and are thinking about something else deliberately try to look as though they are attentive and listening. </a:t>
            </a:r>
            <a:endParaRPr lang="en-US" sz="16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/>
              <a:t>Often</a:t>
            </a:r>
            <a:r>
              <a:rPr lang="en-US" sz="1600" dirty="0"/>
              <a:t>, the listener does so as not to seem rude or discourteous to the speaker. </a:t>
            </a:r>
            <a:endParaRPr lang="en-US" sz="16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/>
              <a:t>This </a:t>
            </a:r>
            <a:r>
              <a:rPr lang="en-US" sz="1600" dirty="0"/>
              <a:t>leads to disasters in Communication because such a level of pretense leaves a speaker with the impression that the listener has heard some critical information or instructions offered by him</a:t>
            </a:r>
          </a:p>
        </p:txBody>
      </p:sp>
    </p:spTree>
    <p:extLst>
      <p:ext uri="{BB962C8B-B14F-4D97-AF65-F5344CB8AC3E}">
        <p14:creationId xmlns:p14="http://schemas.microsoft.com/office/powerpoint/2010/main" val="1140169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Focusing on delivery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Reference: 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youtu.be/lqGAHCAxKD0</a:t>
            </a:r>
            <a:r>
              <a:rPr lang="en-US" dirty="0" smtClean="0"/>
              <a:t> 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/>
              <a:t>In this case, a person concentrates on how the speaker is speaking something that he/she pays little attention to what he or she is saying. </a:t>
            </a:r>
            <a:endParaRPr lang="en-US" sz="16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/>
              <a:t>The </a:t>
            </a:r>
            <a:r>
              <a:rPr lang="en-US" sz="1600" dirty="0"/>
              <a:t>listener focuses on the appearance and other nuances of the speaker and starts to bargain, therefore making him/her miss out on the real meaning of what is being said. </a:t>
            </a:r>
            <a:endParaRPr lang="en-US" sz="16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/>
              <a:t>Additionally</a:t>
            </a:r>
            <a:r>
              <a:rPr lang="en-US" sz="1600" dirty="0"/>
              <a:t>, listeners can wait for the opportunity to criticize the speaker. They listen attentively for points they want to disagree with and point out their criticism. </a:t>
            </a:r>
            <a:endParaRPr lang="en-US" sz="16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/>
              <a:t>They </a:t>
            </a:r>
            <a:r>
              <a:rPr lang="en-US" sz="1600" dirty="0"/>
              <a:t>continuously try to counter whatever the speaker is saying. However, this makes them miss out on the real meaning of the message passed to </a:t>
            </a:r>
            <a:r>
              <a:rPr lang="en-US" dirty="0"/>
              <a:t>them.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526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Interruption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Reference: 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youtu.be/6TeOGJP5vGA</a:t>
            </a:r>
            <a:r>
              <a:rPr lang="en-US" dirty="0" smtClean="0"/>
              <a:t>  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/>
              <a:t>Some people choose to speak than listening to someone who is speaking. </a:t>
            </a:r>
            <a:endParaRPr lang="en-US" sz="16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/>
              <a:t>Such </a:t>
            </a:r>
            <a:r>
              <a:rPr lang="en-US" sz="1600" dirty="0"/>
              <a:t>listeners do not wait for the speaker to complete what he is saying so that the whole meaning can be determined. </a:t>
            </a:r>
            <a:endParaRPr lang="en-US" sz="16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/>
              <a:t>This </a:t>
            </a:r>
            <a:r>
              <a:rPr lang="en-US" sz="1600" dirty="0"/>
              <a:t>causes interruptions that result in a break of the chain of thought of the speaker and thus hampering the communication process. </a:t>
            </a:r>
            <a:endParaRPr lang="en-US" sz="16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/>
              <a:t>Excessive </a:t>
            </a:r>
            <a:r>
              <a:rPr lang="en-US" sz="1600" dirty="0"/>
              <a:t>interruptions discourage and irritate the speaker.</a:t>
            </a:r>
          </a:p>
        </p:txBody>
      </p:sp>
    </p:spTree>
    <p:extLst>
      <p:ext uri="{BB962C8B-B14F-4D97-AF65-F5344CB8AC3E}">
        <p14:creationId xmlns:p14="http://schemas.microsoft.com/office/powerpoint/2010/main" val="108750964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</TotalTime>
  <Words>475</Words>
  <Application>Microsoft Office PowerPoint</Application>
  <PresentationFormat>Widescreen</PresentationFormat>
  <Paragraphs>31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Trebuchet MS</vt:lpstr>
      <vt:lpstr>Wingdings</vt:lpstr>
      <vt:lpstr>Wingdings 3</vt:lpstr>
      <vt:lpstr>Facet</vt:lpstr>
      <vt:lpstr>Communication Supercuts  Bad Communication Skills  Institution Affiliation   Students’ Name  Date of Presentation </vt:lpstr>
      <vt:lpstr>Communication Supercuts Bad Communication Skills</vt:lpstr>
      <vt:lpstr>Inattentiveness </vt:lpstr>
      <vt:lpstr>Fake attention </vt:lpstr>
      <vt:lpstr>Focusing on delivery </vt:lpstr>
      <vt:lpstr>Interruption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Communication Supercuts Bad Communication Skills</dc:title>
  <dc:creator>m</dc:creator>
  <cp:lastModifiedBy>m</cp:lastModifiedBy>
  <cp:revision>3</cp:revision>
  <dcterms:created xsi:type="dcterms:W3CDTF">2019-11-18T03:24:26Z</dcterms:created>
  <dcterms:modified xsi:type="dcterms:W3CDTF">2019-11-18T03:44:57Z</dcterms:modified>
</cp:coreProperties>
</file>